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301208"/>
            <a:ext cx="7416824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714752"/>
            <a:ext cx="8715436" cy="30003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сентября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2022 года 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ледовая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арена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ФОК «Айсберг»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возобновляет работу </a:t>
            </a:r>
          </a:p>
          <a:p>
            <a:pPr algn="r">
              <a:buNone/>
            </a:pPr>
            <a:endParaRPr lang="ru-RU" sz="1100" b="1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Администрация 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30298"/>
          <a:stretch>
            <a:fillRect/>
          </a:stretch>
        </p:blipFill>
        <p:spPr bwMode="auto">
          <a:xfrm>
            <a:off x="214282" y="142852"/>
            <a:ext cx="8738679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8ed67e5f44a451027d970172bb28b10b45a8"/>
</p:tagLst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presentation-creation.ru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Синие кубики</dc:title>
  <dc:creator>obstinate</dc:creator>
  <dc:description>Шаблон презентации с сайта https://presentation-creation.ru/</dc:description>
  <cp:lastModifiedBy>User</cp:lastModifiedBy>
  <cp:revision>111</cp:revision>
  <dcterms:created xsi:type="dcterms:W3CDTF">2018-02-25T09:09:03Z</dcterms:created>
  <dcterms:modified xsi:type="dcterms:W3CDTF">2022-09-22T08:16:34Z</dcterms:modified>
</cp:coreProperties>
</file>